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0" r:id="rId3"/>
    <p:sldId id="321" r:id="rId4"/>
    <p:sldId id="322" r:id="rId5"/>
    <p:sldId id="323" r:id="rId6"/>
    <p:sldId id="324" r:id="rId7"/>
    <p:sldId id="326" r:id="rId8"/>
    <p:sldId id="325" r:id="rId9"/>
    <p:sldId id="262" r:id="rId10"/>
    <p:sldId id="286" r:id="rId11"/>
    <p:sldId id="287" r:id="rId12"/>
    <p:sldId id="297" r:id="rId13"/>
    <p:sldId id="298" r:id="rId14"/>
    <p:sldId id="299" r:id="rId15"/>
    <p:sldId id="300" r:id="rId16"/>
    <p:sldId id="301" r:id="rId17"/>
    <p:sldId id="288" r:id="rId18"/>
    <p:sldId id="313" r:id="rId19"/>
    <p:sldId id="312" r:id="rId20"/>
    <p:sldId id="314" r:id="rId21"/>
    <p:sldId id="289" r:id="rId22"/>
    <p:sldId id="310" r:id="rId23"/>
    <p:sldId id="311" r:id="rId24"/>
    <p:sldId id="290" r:id="rId25"/>
    <p:sldId id="306" r:id="rId26"/>
    <p:sldId id="305" r:id="rId27"/>
    <p:sldId id="291" r:id="rId28"/>
    <p:sldId id="303" r:id="rId29"/>
    <p:sldId id="304" r:id="rId30"/>
    <p:sldId id="302" r:id="rId31"/>
    <p:sldId id="293" r:id="rId32"/>
    <p:sldId id="315" r:id="rId33"/>
    <p:sldId id="294" r:id="rId34"/>
    <p:sldId id="307" r:id="rId35"/>
    <p:sldId id="308" r:id="rId36"/>
    <p:sldId id="309" r:id="rId37"/>
    <p:sldId id="296" r:id="rId38"/>
    <p:sldId id="316" r:id="rId39"/>
    <p:sldId id="317" r:id="rId40"/>
    <p:sldId id="31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1736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1485BF-9693-3046-982F-C5D9115C2A7A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C3EC2B-A7D0-7647-AA54-CCCB80FF2415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Emphasis</a:t>
          </a:r>
          <a:endParaRPr lang="en-US" dirty="0"/>
        </a:p>
      </dgm:t>
    </dgm:pt>
    <dgm:pt modelId="{78DC1743-61F3-2242-8FAD-9A6479299AE8}" type="parTrans" cxnId="{855A90A1-61D0-1040-9BD5-EBC6B27E1A0B}">
      <dgm:prSet/>
      <dgm:spPr/>
      <dgm:t>
        <a:bodyPr/>
        <a:lstStyle/>
        <a:p>
          <a:endParaRPr lang="en-US"/>
        </a:p>
      </dgm:t>
    </dgm:pt>
    <dgm:pt modelId="{CBF8286E-6341-BF46-8654-F2743942CBA2}" type="sibTrans" cxnId="{855A90A1-61D0-1040-9BD5-EBC6B27E1A0B}">
      <dgm:prSet/>
      <dgm:spPr/>
      <dgm:t>
        <a:bodyPr/>
        <a:lstStyle/>
        <a:p>
          <a:endParaRPr lang="en-US"/>
        </a:p>
      </dgm:t>
    </dgm:pt>
    <dgm:pt modelId="{732C3CE4-CA4D-794D-A211-E717616AF1D2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Spacing</a:t>
          </a:r>
          <a:endParaRPr lang="en-US" dirty="0"/>
        </a:p>
      </dgm:t>
    </dgm:pt>
    <dgm:pt modelId="{C4267616-0A58-B542-9D37-7716B1996A52}" type="parTrans" cxnId="{9EBC1FC2-6602-4A4F-9930-ED903F674921}">
      <dgm:prSet/>
      <dgm:spPr/>
      <dgm:t>
        <a:bodyPr/>
        <a:lstStyle/>
        <a:p>
          <a:endParaRPr lang="en-US"/>
        </a:p>
      </dgm:t>
    </dgm:pt>
    <dgm:pt modelId="{2E635C58-E419-E841-9217-4615EDB668D1}" type="sibTrans" cxnId="{9EBC1FC2-6602-4A4F-9930-ED903F674921}">
      <dgm:prSet/>
      <dgm:spPr/>
      <dgm:t>
        <a:bodyPr/>
        <a:lstStyle/>
        <a:p>
          <a:endParaRPr lang="en-US"/>
        </a:p>
      </dgm:t>
    </dgm:pt>
    <dgm:pt modelId="{813C42C2-8BDE-C04C-A4E1-41E648C3566A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Positioning</a:t>
          </a:r>
          <a:endParaRPr lang="en-US" dirty="0"/>
        </a:p>
      </dgm:t>
    </dgm:pt>
    <dgm:pt modelId="{959A265F-E2F6-4843-9886-AE7FA745CE10}" type="parTrans" cxnId="{49C789A0-6F16-B343-AB89-196AE1D482C6}">
      <dgm:prSet/>
      <dgm:spPr/>
      <dgm:t>
        <a:bodyPr/>
        <a:lstStyle/>
        <a:p>
          <a:endParaRPr lang="en-US"/>
        </a:p>
      </dgm:t>
    </dgm:pt>
    <dgm:pt modelId="{6AEDD00E-D17E-2741-BA8E-9F5545FAC9A0}" type="sibTrans" cxnId="{49C789A0-6F16-B343-AB89-196AE1D482C6}">
      <dgm:prSet/>
      <dgm:spPr/>
      <dgm:t>
        <a:bodyPr/>
        <a:lstStyle/>
        <a:p>
          <a:endParaRPr lang="en-US"/>
        </a:p>
      </dgm:t>
    </dgm:pt>
    <dgm:pt modelId="{18EB6662-1664-8440-B84D-1EF7234F330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Typography</a:t>
          </a:r>
          <a:endParaRPr lang="en-US" dirty="0"/>
        </a:p>
      </dgm:t>
    </dgm:pt>
    <dgm:pt modelId="{CC01FC08-D7DB-AB4B-A3F6-B0D6FFEC4481}" type="parTrans" cxnId="{4BA47CE2-314F-0D4B-89E0-354C8F4237B7}">
      <dgm:prSet/>
      <dgm:spPr/>
      <dgm:t>
        <a:bodyPr/>
        <a:lstStyle/>
        <a:p>
          <a:endParaRPr lang="en-US"/>
        </a:p>
      </dgm:t>
    </dgm:pt>
    <dgm:pt modelId="{8B602332-C464-6940-9C7C-2863BBDF09D3}" type="sibTrans" cxnId="{4BA47CE2-314F-0D4B-89E0-354C8F4237B7}">
      <dgm:prSet/>
      <dgm:spPr/>
      <dgm:t>
        <a:bodyPr/>
        <a:lstStyle/>
        <a:p>
          <a:endParaRPr lang="en-US"/>
        </a:p>
      </dgm:t>
    </dgm:pt>
    <dgm:pt modelId="{7C1B190E-1AF7-914D-9B4F-E15FEE055EED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Color</a:t>
          </a:r>
          <a:endParaRPr lang="en-US" dirty="0"/>
        </a:p>
      </dgm:t>
    </dgm:pt>
    <dgm:pt modelId="{62F65698-7A2D-B149-A2F3-1B591086322D}" type="parTrans" cxnId="{7189A63E-365B-6D48-813B-6AA5FB1BE07D}">
      <dgm:prSet/>
      <dgm:spPr/>
      <dgm:t>
        <a:bodyPr/>
        <a:lstStyle/>
        <a:p>
          <a:endParaRPr lang="en-US"/>
        </a:p>
      </dgm:t>
    </dgm:pt>
    <dgm:pt modelId="{97742D62-FFD6-5D4B-9247-9A5834DF3401}" type="sibTrans" cxnId="{7189A63E-365B-6D48-813B-6AA5FB1BE07D}">
      <dgm:prSet/>
      <dgm:spPr/>
      <dgm:t>
        <a:bodyPr/>
        <a:lstStyle/>
        <a:p>
          <a:endParaRPr lang="en-US"/>
        </a:p>
      </dgm:t>
    </dgm:pt>
    <dgm:pt modelId="{B9ACDE53-A601-F94C-A740-B071008232EF}" type="pres">
      <dgm:prSet presAssocID="{231485BF-9693-3046-982F-C5D9115C2A7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65D464-4EC7-334C-A689-2FEB3A4A659D}" type="pres">
      <dgm:prSet presAssocID="{40C3EC2B-A7D0-7647-AA54-CCCB80FF2415}" presName="centerShape" presStyleLbl="node0" presStyleIdx="0" presStyleCnt="1"/>
      <dgm:spPr/>
      <dgm:t>
        <a:bodyPr/>
        <a:lstStyle/>
        <a:p>
          <a:endParaRPr lang="en-US"/>
        </a:p>
      </dgm:t>
    </dgm:pt>
    <dgm:pt modelId="{DF27CB65-FB3C-6D42-8C55-67AB4419B60D}" type="pres">
      <dgm:prSet presAssocID="{C4267616-0A58-B542-9D37-7716B1996A52}" presName="Name9" presStyleLbl="parChTrans1D2" presStyleIdx="0" presStyleCnt="4"/>
      <dgm:spPr/>
      <dgm:t>
        <a:bodyPr/>
        <a:lstStyle/>
        <a:p>
          <a:endParaRPr lang="en-US"/>
        </a:p>
      </dgm:t>
    </dgm:pt>
    <dgm:pt modelId="{13D425C6-689B-024A-AFE5-6263D9F5CFC2}" type="pres">
      <dgm:prSet presAssocID="{C4267616-0A58-B542-9D37-7716B1996A5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69F558F8-6948-4749-AD46-086AD0BBEBF6}" type="pres">
      <dgm:prSet presAssocID="{732C3CE4-CA4D-794D-A211-E717616AF1D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68D6B3-38B0-DB43-A325-69D42A0BBDA1}" type="pres">
      <dgm:prSet presAssocID="{959A265F-E2F6-4843-9886-AE7FA745CE10}" presName="Name9" presStyleLbl="parChTrans1D2" presStyleIdx="1" presStyleCnt="4"/>
      <dgm:spPr/>
      <dgm:t>
        <a:bodyPr/>
        <a:lstStyle/>
        <a:p>
          <a:endParaRPr lang="en-US"/>
        </a:p>
      </dgm:t>
    </dgm:pt>
    <dgm:pt modelId="{18A761D0-08DA-7341-96DE-94E517A59E9C}" type="pres">
      <dgm:prSet presAssocID="{959A265F-E2F6-4843-9886-AE7FA745CE10}" presName="connTx" presStyleLbl="parChTrans1D2" presStyleIdx="1" presStyleCnt="4"/>
      <dgm:spPr/>
      <dgm:t>
        <a:bodyPr/>
        <a:lstStyle/>
        <a:p>
          <a:endParaRPr lang="en-US"/>
        </a:p>
      </dgm:t>
    </dgm:pt>
    <dgm:pt modelId="{AD32DDF8-6C27-A446-B374-492FF9DFBA37}" type="pres">
      <dgm:prSet presAssocID="{813C42C2-8BDE-C04C-A4E1-41E648C3566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F8018-5653-D548-96E6-A0698DEC89C3}" type="pres">
      <dgm:prSet presAssocID="{CC01FC08-D7DB-AB4B-A3F6-B0D6FFEC4481}" presName="Name9" presStyleLbl="parChTrans1D2" presStyleIdx="2" presStyleCnt="4"/>
      <dgm:spPr/>
      <dgm:t>
        <a:bodyPr/>
        <a:lstStyle/>
        <a:p>
          <a:endParaRPr lang="en-US"/>
        </a:p>
      </dgm:t>
    </dgm:pt>
    <dgm:pt modelId="{2A493AB9-EDF8-714D-BF6C-3BF4D68437DB}" type="pres">
      <dgm:prSet presAssocID="{CC01FC08-D7DB-AB4B-A3F6-B0D6FFEC4481}" presName="connTx" presStyleLbl="parChTrans1D2" presStyleIdx="2" presStyleCnt="4"/>
      <dgm:spPr/>
      <dgm:t>
        <a:bodyPr/>
        <a:lstStyle/>
        <a:p>
          <a:endParaRPr lang="en-US"/>
        </a:p>
      </dgm:t>
    </dgm:pt>
    <dgm:pt modelId="{5006E4A3-B33E-2449-828F-64D377C2F5BC}" type="pres">
      <dgm:prSet presAssocID="{18EB6662-1664-8440-B84D-1EF7234F330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CDEF1-1D49-6044-A1B6-3B810E546952}" type="pres">
      <dgm:prSet presAssocID="{62F65698-7A2D-B149-A2F3-1B591086322D}" presName="Name9" presStyleLbl="parChTrans1D2" presStyleIdx="3" presStyleCnt="4"/>
      <dgm:spPr/>
      <dgm:t>
        <a:bodyPr/>
        <a:lstStyle/>
        <a:p>
          <a:endParaRPr lang="en-US"/>
        </a:p>
      </dgm:t>
    </dgm:pt>
    <dgm:pt modelId="{1E187069-52ED-CB42-8D12-BCE09FC4060F}" type="pres">
      <dgm:prSet presAssocID="{62F65698-7A2D-B149-A2F3-1B591086322D}" presName="connTx" presStyleLbl="parChTrans1D2" presStyleIdx="3" presStyleCnt="4"/>
      <dgm:spPr/>
      <dgm:t>
        <a:bodyPr/>
        <a:lstStyle/>
        <a:p>
          <a:endParaRPr lang="en-US"/>
        </a:p>
      </dgm:t>
    </dgm:pt>
    <dgm:pt modelId="{ADD81148-F1AE-B44A-AC2D-59DFCC186C7A}" type="pres">
      <dgm:prSet presAssocID="{7C1B190E-1AF7-914D-9B4F-E15FEE055EE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B486BF-3B5E-2F49-AAC4-90452BC8F1D2}" type="presOf" srcId="{7C1B190E-1AF7-914D-9B4F-E15FEE055EED}" destId="{ADD81148-F1AE-B44A-AC2D-59DFCC186C7A}" srcOrd="0" destOrd="0" presId="urn:microsoft.com/office/officeart/2005/8/layout/radial1"/>
    <dgm:cxn modelId="{64156E22-ED87-9747-A99C-61BA9C4696A4}" type="presOf" srcId="{CC01FC08-D7DB-AB4B-A3F6-B0D6FFEC4481}" destId="{C20F8018-5653-D548-96E6-A0698DEC89C3}" srcOrd="0" destOrd="0" presId="urn:microsoft.com/office/officeart/2005/8/layout/radial1"/>
    <dgm:cxn modelId="{9EBC1FC2-6602-4A4F-9930-ED903F674921}" srcId="{40C3EC2B-A7D0-7647-AA54-CCCB80FF2415}" destId="{732C3CE4-CA4D-794D-A211-E717616AF1D2}" srcOrd="0" destOrd="0" parTransId="{C4267616-0A58-B542-9D37-7716B1996A52}" sibTransId="{2E635C58-E419-E841-9217-4615EDB668D1}"/>
    <dgm:cxn modelId="{AE8C30A3-3C30-5844-946D-AA8EB10EE5A3}" type="presOf" srcId="{C4267616-0A58-B542-9D37-7716B1996A52}" destId="{DF27CB65-FB3C-6D42-8C55-67AB4419B60D}" srcOrd="0" destOrd="0" presId="urn:microsoft.com/office/officeart/2005/8/layout/radial1"/>
    <dgm:cxn modelId="{EE1644C6-C836-ED4B-A5EB-7A2554EE1D65}" type="presOf" srcId="{959A265F-E2F6-4843-9886-AE7FA745CE10}" destId="{3968D6B3-38B0-DB43-A325-69D42A0BBDA1}" srcOrd="0" destOrd="0" presId="urn:microsoft.com/office/officeart/2005/8/layout/radial1"/>
    <dgm:cxn modelId="{370D5890-EE58-394A-8609-4AF5564029F0}" type="presOf" srcId="{C4267616-0A58-B542-9D37-7716B1996A52}" destId="{13D425C6-689B-024A-AFE5-6263D9F5CFC2}" srcOrd="1" destOrd="0" presId="urn:microsoft.com/office/officeart/2005/8/layout/radial1"/>
    <dgm:cxn modelId="{49C789A0-6F16-B343-AB89-196AE1D482C6}" srcId="{40C3EC2B-A7D0-7647-AA54-CCCB80FF2415}" destId="{813C42C2-8BDE-C04C-A4E1-41E648C3566A}" srcOrd="1" destOrd="0" parTransId="{959A265F-E2F6-4843-9886-AE7FA745CE10}" sibTransId="{6AEDD00E-D17E-2741-BA8E-9F5545FAC9A0}"/>
    <dgm:cxn modelId="{BC76647E-A697-3B40-947A-671ED59D41B5}" type="presOf" srcId="{62F65698-7A2D-B149-A2F3-1B591086322D}" destId="{1E187069-52ED-CB42-8D12-BCE09FC4060F}" srcOrd="1" destOrd="0" presId="urn:microsoft.com/office/officeart/2005/8/layout/radial1"/>
    <dgm:cxn modelId="{B7EB75D6-116F-034E-BB78-C5958EE85B3D}" type="presOf" srcId="{CC01FC08-D7DB-AB4B-A3F6-B0D6FFEC4481}" destId="{2A493AB9-EDF8-714D-BF6C-3BF4D68437DB}" srcOrd="1" destOrd="0" presId="urn:microsoft.com/office/officeart/2005/8/layout/radial1"/>
    <dgm:cxn modelId="{7189A63E-365B-6D48-813B-6AA5FB1BE07D}" srcId="{40C3EC2B-A7D0-7647-AA54-CCCB80FF2415}" destId="{7C1B190E-1AF7-914D-9B4F-E15FEE055EED}" srcOrd="3" destOrd="0" parTransId="{62F65698-7A2D-B149-A2F3-1B591086322D}" sibTransId="{97742D62-FFD6-5D4B-9247-9A5834DF3401}"/>
    <dgm:cxn modelId="{72378B03-0118-2843-B38A-68FE449651A6}" type="presOf" srcId="{62F65698-7A2D-B149-A2F3-1B591086322D}" destId="{073CDEF1-1D49-6044-A1B6-3B810E546952}" srcOrd="0" destOrd="0" presId="urn:microsoft.com/office/officeart/2005/8/layout/radial1"/>
    <dgm:cxn modelId="{CB5EAF1F-65B6-AF43-BA64-DD9C2A852C0A}" type="presOf" srcId="{959A265F-E2F6-4843-9886-AE7FA745CE10}" destId="{18A761D0-08DA-7341-96DE-94E517A59E9C}" srcOrd="1" destOrd="0" presId="urn:microsoft.com/office/officeart/2005/8/layout/radial1"/>
    <dgm:cxn modelId="{B7143562-3FDC-5C47-9185-1B783312BE53}" type="presOf" srcId="{231485BF-9693-3046-982F-C5D9115C2A7A}" destId="{B9ACDE53-A601-F94C-A740-B071008232EF}" srcOrd="0" destOrd="0" presId="urn:microsoft.com/office/officeart/2005/8/layout/radial1"/>
    <dgm:cxn modelId="{855A90A1-61D0-1040-9BD5-EBC6B27E1A0B}" srcId="{231485BF-9693-3046-982F-C5D9115C2A7A}" destId="{40C3EC2B-A7D0-7647-AA54-CCCB80FF2415}" srcOrd="0" destOrd="0" parTransId="{78DC1743-61F3-2242-8FAD-9A6479299AE8}" sibTransId="{CBF8286E-6341-BF46-8654-F2743942CBA2}"/>
    <dgm:cxn modelId="{4BA47CE2-314F-0D4B-89E0-354C8F4237B7}" srcId="{40C3EC2B-A7D0-7647-AA54-CCCB80FF2415}" destId="{18EB6662-1664-8440-B84D-1EF7234F3308}" srcOrd="2" destOrd="0" parTransId="{CC01FC08-D7DB-AB4B-A3F6-B0D6FFEC4481}" sibTransId="{8B602332-C464-6940-9C7C-2863BBDF09D3}"/>
    <dgm:cxn modelId="{164EADCA-BEE2-A84E-AC8F-9F7D922D3AA2}" type="presOf" srcId="{813C42C2-8BDE-C04C-A4E1-41E648C3566A}" destId="{AD32DDF8-6C27-A446-B374-492FF9DFBA37}" srcOrd="0" destOrd="0" presId="urn:microsoft.com/office/officeart/2005/8/layout/radial1"/>
    <dgm:cxn modelId="{DD5657B0-D6F8-3F4D-B1C2-65673228BF3B}" type="presOf" srcId="{40C3EC2B-A7D0-7647-AA54-CCCB80FF2415}" destId="{D865D464-4EC7-334C-A689-2FEB3A4A659D}" srcOrd="0" destOrd="0" presId="urn:microsoft.com/office/officeart/2005/8/layout/radial1"/>
    <dgm:cxn modelId="{F0E6C109-D219-CD4E-A8E3-5856E0492E63}" type="presOf" srcId="{732C3CE4-CA4D-794D-A211-E717616AF1D2}" destId="{69F558F8-6948-4749-AD46-086AD0BBEBF6}" srcOrd="0" destOrd="0" presId="urn:microsoft.com/office/officeart/2005/8/layout/radial1"/>
    <dgm:cxn modelId="{58331DAA-A398-964A-BF58-FFC50342DA95}" type="presOf" srcId="{18EB6662-1664-8440-B84D-1EF7234F3308}" destId="{5006E4A3-B33E-2449-828F-64D377C2F5BC}" srcOrd="0" destOrd="0" presId="urn:microsoft.com/office/officeart/2005/8/layout/radial1"/>
    <dgm:cxn modelId="{92DE7CEC-FE03-7242-A192-D185AF8C42C2}" type="presParOf" srcId="{B9ACDE53-A601-F94C-A740-B071008232EF}" destId="{D865D464-4EC7-334C-A689-2FEB3A4A659D}" srcOrd="0" destOrd="0" presId="urn:microsoft.com/office/officeart/2005/8/layout/radial1"/>
    <dgm:cxn modelId="{DD32ADE6-FD9E-E24F-902F-DEE8762B79ED}" type="presParOf" srcId="{B9ACDE53-A601-F94C-A740-B071008232EF}" destId="{DF27CB65-FB3C-6D42-8C55-67AB4419B60D}" srcOrd="1" destOrd="0" presId="urn:microsoft.com/office/officeart/2005/8/layout/radial1"/>
    <dgm:cxn modelId="{82D8543C-0A5C-1F4D-AD39-E96A0D6BB16D}" type="presParOf" srcId="{DF27CB65-FB3C-6D42-8C55-67AB4419B60D}" destId="{13D425C6-689B-024A-AFE5-6263D9F5CFC2}" srcOrd="0" destOrd="0" presId="urn:microsoft.com/office/officeart/2005/8/layout/radial1"/>
    <dgm:cxn modelId="{E2E98EFB-F470-7742-A419-A182B114F482}" type="presParOf" srcId="{B9ACDE53-A601-F94C-A740-B071008232EF}" destId="{69F558F8-6948-4749-AD46-086AD0BBEBF6}" srcOrd="2" destOrd="0" presId="urn:microsoft.com/office/officeart/2005/8/layout/radial1"/>
    <dgm:cxn modelId="{A4A24745-ACCD-934A-9FF5-1DDC16F10D6F}" type="presParOf" srcId="{B9ACDE53-A601-F94C-A740-B071008232EF}" destId="{3968D6B3-38B0-DB43-A325-69D42A0BBDA1}" srcOrd="3" destOrd="0" presId="urn:microsoft.com/office/officeart/2005/8/layout/radial1"/>
    <dgm:cxn modelId="{9DB1393F-8385-1247-8FB5-E06C2C2C119F}" type="presParOf" srcId="{3968D6B3-38B0-DB43-A325-69D42A0BBDA1}" destId="{18A761D0-08DA-7341-96DE-94E517A59E9C}" srcOrd="0" destOrd="0" presId="urn:microsoft.com/office/officeart/2005/8/layout/radial1"/>
    <dgm:cxn modelId="{9761673D-6BCC-104A-B40E-4029D2DDCFA7}" type="presParOf" srcId="{B9ACDE53-A601-F94C-A740-B071008232EF}" destId="{AD32DDF8-6C27-A446-B374-492FF9DFBA37}" srcOrd="4" destOrd="0" presId="urn:microsoft.com/office/officeart/2005/8/layout/radial1"/>
    <dgm:cxn modelId="{24AF06AF-F7F6-854E-AD29-E5D9155F80A2}" type="presParOf" srcId="{B9ACDE53-A601-F94C-A740-B071008232EF}" destId="{C20F8018-5653-D548-96E6-A0698DEC89C3}" srcOrd="5" destOrd="0" presId="urn:microsoft.com/office/officeart/2005/8/layout/radial1"/>
    <dgm:cxn modelId="{9C35CA57-09C4-4142-969A-5EAAC6B112C6}" type="presParOf" srcId="{C20F8018-5653-D548-96E6-A0698DEC89C3}" destId="{2A493AB9-EDF8-714D-BF6C-3BF4D68437DB}" srcOrd="0" destOrd="0" presId="urn:microsoft.com/office/officeart/2005/8/layout/radial1"/>
    <dgm:cxn modelId="{5F5408F6-4A69-844E-A565-E4331ACEAE9C}" type="presParOf" srcId="{B9ACDE53-A601-F94C-A740-B071008232EF}" destId="{5006E4A3-B33E-2449-828F-64D377C2F5BC}" srcOrd="6" destOrd="0" presId="urn:microsoft.com/office/officeart/2005/8/layout/radial1"/>
    <dgm:cxn modelId="{8DAB37C0-E9A3-C548-BD27-6474394DE740}" type="presParOf" srcId="{B9ACDE53-A601-F94C-A740-B071008232EF}" destId="{073CDEF1-1D49-6044-A1B6-3B810E546952}" srcOrd="7" destOrd="0" presId="urn:microsoft.com/office/officeart/2005/8/layout/radial1"/>
    <dgm:cxn modelId="{72BE4B41-4A4C-5848-A45B-A071BEA08C68}" type="presParOf" srcId="{073CDEF1-1D49-6044-A1B6-3B810E546952}" destId="{1E187069-52ED-CB42-8D12-BCE09FC4060F}" srcOrd="0" destOrd="0" presId="urn:microsoft.com/office/officeart/2005/8/layout/radial1"/>
    <dgm:cxn modelId="{676CF692-7BF0-4A4F-8B48-DF2B7FB3D972}" type="presParOf" srcId="{B9ACDE53-A601-F94C-A740-B071008232EF}" destId="{ADD81148-F1AE-B44A-AC2D-59DFCC186C7A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5D464-4EC7-334C-A689-2FEB3A4A659D}">
      <dsp:nvSpPr>
        <dsp:cNvPr id="0" name=""/>
        <dsp:cNvSpPr/>
      </dsp:nvSpPr>
      <dsp:spPr>
        <a:xfrm>
          <a:off x="2488348" y="1472348"/>
          <a:ext cx="1119303" cy="1119303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Emphasis</a:t>
          </a:r>
          <a:endParaRPr lang="en-US" sz="1500" kern="1200" dirty="0"/>
        </a:p>
      </dsp:txBody>
      <dsp:txXfrm>
        <a:off x="2652266" y="1636266"/>
        <a:ext cx="791467" cy="791467"/>
      </dsp:txXfrm>
    </dsp:sp>
    <dsp:sp modelId="{DF27CB65-FB3C-6D42-8C55-67AB4419B60D}">
      <dsp:nvSpPr>
        <dsp:cNvPr id="0" name=""/>
        <dsp:cNvSpPr/>
      </dsp:nvSpPr>
      <dsp:spPr>
        <a:xfrm rot="16200000">
          <a:off x="2878775" y="1286598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9538" y="1294661"/>
        <a:ext cx="16922" cy="16922"/>
      </dsp:txXfrm>
    </dsp:sp>
    <dsp:sp modelId="{69F558F8-6948-4749-AD46-086AD0BBEBF6}">
      <dsp:nvSpPr>
        <dsp:cNvPr id="0" name=""/>
        <dsp:cNvSpPr/>
      </dsp:nvSpPr>
      <dsp:spPr>
        <a:xfrm>
          <a:off x="2488348" y="14594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Spacing</a:t>
          </a:r>
          <a:endParaRPr lang="en-US" sz="1200" kern="1200" dirty="0"/>
        </a:p>
      </dsp:txBody>
      <dsp:txXfrm>
        <a:off x="2652266" y="178512"/>
        <a:ext cx="791467" cy="791467"/>
      </dsp:txXfrm>
    </dsp:sp>
    <dsp:sp modelId="{3968D6B3-38B0-DB43-A325-69D42A0BBDA1}">
      <dsp:nvSpPr>
        <dsp:cNvPr id="0" name=""/>
        <dsp:cNvSpPr/>
      </dsp:nvSpPr>
      <dsp:spPr>
        <a:xfrm>
          <a:off x="3607651" y="2015474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8415" y="2023538"/>
        <a:ext cx="16922" cy="16922"/>
      </dsp:txXfrm>
    </dsp:sp>
    <dsp:sp modelId="{AD32DDF8-6C27-A446-B374-492FF9DFBA37}">
      <dsp:nvSpPr>
        <dsp:cNvPr id="0" name=""/>
        <dsp:cNvSpPr/>
      </dsp:nvSpPr>
      <dsp:spPr>
        <a:xfrm>
          <a:off x="3946101" y="1472348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Positioning</a:t>
          </a:r>
          <a:endParaRPr lang="en-US" sz="1200" kern="1200" dirty="0"/>
        </a:p>
      </dsp:txBody>
      <dsp:txXfrm>
        <a:off x="4110019" y="1636266"/>
        <a:ext cx="791467" cy="791467"/>
      </dsp:txXfrm>
    </dsp:sp>
    <dsp:sp modelId="{C20F8018-5653-D548-96E6-A0698DEC89C3}">
      <dsp:nvSpPr>
        <dsp:cNvPr id="0" name=""/>
        <dsp:cNvSpPr/>
      </dsp:nvSpPr>
      <dsp:spPr>
        <a:xfrm rot="5400000">
          <a:off x="2878775" y="2744351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9538" y="2752415"/>
        <a:ext cx="16922" cy="16922"/>
      </dsp:txXfrm>
    </dsp:sp>
    <dsp:sp modelId="{5006E4A3-B33E-2449-828F-64D377C2F5BC}">
      <dsp:nvSpPr>
        <dsp:cNvPr id="0" name=""/>
        <dsp:cNvSpPr/>
      </dsp:nvSpPr>
      <dsp:spPr>
        <a:xfrm>
          <a:off x="2488348" y="2930101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Typography</a:t>
          </a:r>
          <a:endParaRPr lang="en-US" sz="1200" kern="1200" dirty="0"/>
        </a:p>
      </dsp:txBody>
      <dsp:txXfrm>
        <a:off x="2652266" y="3094019"/>
        <a:ext cx="791467" cy="791467"/>
      </dsp:txXfrm>
    </dsp:sp>
    <dsp:sp modelId="{073CDEF1-1D49-6044-A1B6-3B810E546952}">
      <dsp:nvSpPr>
        <dsp:cNvPr id="0" name=""/>
        <dsp:cNvSpPr/>
      </dsp:nvSpPr>
      <dsp:spPr>
        <a:xfrm rot="10800000">
          <a:off x="2149898" y="2015474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10661" y="2023538"/>
        <a:ext cx="16922" cy="16922"/>
      </dsp:txXfrm>
    </dsp:sp>
    <dsp:sp modelId="{ADD81148-F1AE-B44A-AC2D-59DFCC186C7A}">
      <dsp:nvSpPr>
        <dsp:cNvPr id="0" name=""/>
        <dsp:cNvSpPr/>
      </dsp:nvSpPr>
      <dsp:spPr>
        <a:xfrm>
          <a:off x="1030594" y="1472348"/>
          <a:ext cx="1119303" cy="111930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Color</a:t>
          </a:r>
          <a:endParaRPr lang="en-US" sz="1200" kern="1200" dirty="0"/>
        </a:p>
      </dsp:txBody>
      <dsp:txXfrm>
        <a:off x="1194512" y="1636266"/>
        <a:ext cx="791467" cy="791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3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6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3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BA8F7-AB50-B541-8C80-8E607BD003E0}" type="datetimeFigureOut">
              <a:rPr lang="en-US" smtClean="0"/>
              <a:t>4/3/14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A87F0-3F7C-B344-A292-D9677B044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3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7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555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User Experience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is more than just an interface aesthetics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Needs to take into account the </a:t>
            </a:r>
            <a:r>
              <a:rPr lang="en-US" sz="20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experience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that user goes through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Remember: The purpose of design is to bring order to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compelxity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NOT creating artwork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IS creating an “intuitive” experience that makes complex features easier to use</a:t>
            </a:r>
          </a:p>
        </p:txBody>
      </p:sp>
    </p:spTree>
    <p:extLst>
      <p:ext uri="{BB962C8B-B14F-4D97-AF65-F5344CB8AC3E}">
        <p14:creationId xmlns:p14="http://schemas.microsoft.com/office/powerpoint/2010/main" val="229675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310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1. Keep things consistent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Your website should have a consistent theme resonating throughout the entire site.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should have a consistent…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Placement of modules (Top bar, search box, etc.)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Color (Don’t use more than three color schemes)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 (Don’t use more than two fonts)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UI Pattern (If you are going to do flat, do it all-out flat)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91932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131627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Consistency: Google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2515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9039" cy="6857999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0857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Consistency: Google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2515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0857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Consistency: Google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2515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0857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Consistency: Google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2515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20857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Consistency: Google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2515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650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2. Content is the King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Direct the user’s attention to the content (eventually)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In most cases, content should have the biggest screen estate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Try to reserve at least 70 – 80% of the screen estate for your 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Too many “position: fixed” elements ruin this!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Example: (Old) Google Reader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5277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9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298886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Ample screen estate for content: TNW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4665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9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298886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Ample screen estate for content: TNW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1174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65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Grades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009275"/>
            <a:ext cx="83653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We will finish grading all of your homework and email your grades this weekend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Our final grading scheme: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Attendance (20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pts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-5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pts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for each unexcused absence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Homework (20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pts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Group Project (30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pts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Final Individual Project (30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pts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If (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your_score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&gt; 70) {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     return P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} else {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		    return NP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}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04181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9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21707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Lack of screen </a:t>
            </a: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estate for content: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rdio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1701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607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3. Law of Threes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When you have a list, try to make three items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Example: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Facebook Charms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Windows Charms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Thumbnails (Three columns maybe?)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However, do NOT force three items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Example: Don’t make three sections “Buy” “And” “Sell” because you want to force three items to a list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5277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01621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Law of Threes: CET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4691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6" b="50180"/>
          <a:stretch/>
        </p:blipFill>
        <p:spPr>
          <a:xfrm>
            <a:off x="0" y="0"/>
            <a:ext cx="9144000" cy="6844451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708708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Law of Threes: 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Facebook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4691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429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4. Be ready for users’ mistakes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Provide users with a some sort of a way to go back to a previous step/view in case of a mistake.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Example: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Cancel button for forms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Going back to the list after viewing an item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Close button for modal boxes</a:t>
            </a:r>
          </a:p>
        </p:txBody>
      </p:sp>
    </p:spTree>
    <p:extLst>
      <p:ext uri="{BB962C8B-B14F-4D97-AF65-F5344CB8AC3E}">
        <p14:creationId xmlns:p14="http://schemas.microsoft.com/office/powerpoint/2010/main" val="25277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668388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Handling User Errors: Facebook Timeline Edit Post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2485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9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91444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Handling User Errors: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Pinterest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 Modal Close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2485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317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5. Less is Good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Sometimes presenting too much information in one page can be bad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By one page, I mean “one screen area”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This is one of the most common reasons why a UI becomes “cluttered”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Space out your designs – use padding/margin and good enough font-size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Hide elements where possible/necessary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Modals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Dropdown menu</a:t>
            </a:r>
          </a:p>
        </p:txBody>
      </p:sp>
    </p:spTree>
    <p:extLst>
      <p:ext uri="{BB962C8B-B14F-4D97-AF65-F5344CB8AC3E}">
        <p14:creationId xmlns:p14="http://schemas.microsoft.com/office/powerpoint/2010/main" val="25277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70433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Hide Unnecessary Items: Medium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2515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9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70433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Hide Unnecessary Items: Medium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3859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228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Future Lectures (Design)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Lecture 8: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Responsive Design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Lecture 9: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User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Interface Elements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Lecture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10: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Extra Topic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We will open up for a poll for the topic of Lecture 11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Lecture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11: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Final Project Presentation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835218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29094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Hide Unnecessary Items: 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Google Drive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2515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67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100"/>
                <a:cs typeface="Museo Sans 100"/>
              </a:rPr>
              <a:t>6</a:t>
            </a:r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. Design for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Animations are not mandatory – they are only supplementary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Having too much animations and intricate behaviors might slow down the performance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Always test on all browsers and as many devices as possible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Certain animations might be smooth on Chrome but very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laggy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on other browsers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Images: Keep the size low &amp; use the right format (JPG, PNG, etc.)</a:t>
            </a:r>
          </a:p>
        </p:txBody>
      </p:sp>
    </p:spTree>
    <p:extLst>
      <p:ext uri="{BB962C8B-B14F-4D97-AF65-F5344CB8AC3E}">
        <p14:creationId xmlns:p14="http://schemas.microsoft.com/office/powerpoint/2010/main" val="25277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567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100"/>
                <a:cs typeface="Museo Sans 100"/>
              </a:rPr>
              <a:t>6. Design for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462" y="3001084"/>
            <a:ext cx="83653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Demo: Chrome vs. Safari</a:t>
            </a:r>
          </a:p>
        </p:txBody>
      </p:sp>
    </p:spTree>
    <p:extLst>
      <p:ext uri="{BB962C8B-B14F-4D97-AF65-F5344CB8AC3E}">
        <p14:creationId xmlns:p14="http://schemas.microsoft.com/office/powerpoint/2010/main" val="412342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100"/>
                <a:cs typeface="Museo Sans 100"/>
              </a:rPr>
              <a:t>7</a:t>
            </a:r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. Clicks are costly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Minimize the number of clicks a user needs to make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want to minimize the amount of effort a user needs to make in order to execute a task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Example: Registration flow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Anything more than three steps will exhaust the user &amp; will lead to a drop off.</a:t>
            </a:r>
          </a:p>
        </p:txBody>
      </p:sp>
    </p:spTree>
    <p:extLst>
      <p:ext uri="{BB962C8B-B14F-4D97-AF65-F5344CB8AC3E}">
        <p14:creationId xmlns:p14="http://schemas.microsoft.com/office/powerpoint/2010/main" val="25277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58074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Minimal Registration Flow: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Tumblr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2485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58074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Minimal Registration Flow: </a:t>
            </a:r>
            <a:r>
              <a:rPr lang="en-US" sz="2400" dirty="0" err="1">
                <a:solidFill>
                  <a:srgbClr val="FFFFFF"/>
                </a:solidFill>
                <a:latin typeface="Helvetica Neue UltraLight"/>
                <a:cs typeface="Helvetica Neue UltraLight"/>
              </a:rPr>
              <a:t>Tumblr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2485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580741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Minimal Registration Flow: </a:t>
            </a:r>
            <a:r>
              <a:rPr lang="en-US" sz="2400" dirty="0" err="1">
                <a:solidFill>
                  <a:srgbClr val="FFFFFF"/>
                </a:solidFill>
                <a:latin typeface="Helvetica Neue UltraLight"/>
                <a:cs typeface="Helvetica Neue UltraLight"/>
              </a:rPr>
              <a:t>Tumblr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2485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100"/>
                <a:cs typeface="Museo Sans 100"/>
              </a:rPr>
              <a:t>8</a:t>
            </a:r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. TEST 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cannot guesstimate user experience – You need to observe actual user’s behavior in order to gauge user experience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should I make my font-size? 12px?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Nobody knows except the users – make it, ship it, test it.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Test your interface in phases: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Low-fi stage (Sketches)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Hi-fi stage (HTML/CSS)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Product stage (HTML/CSS + JS)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Do A/B Testing among users to test which interface works better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66063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782432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A/B Testing: Ego (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Listview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)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5884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388491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A/B Testing: Ego 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(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Gridview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)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5884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9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940088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Group Project Award: Best User Experience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5801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485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Recap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1. Keep things consistent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2. Content is the king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3. Law of Threes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4. Be ready for users’ mistakes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5. Less is Good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6. Design for Performance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7. Clicks are costly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8. TEST IT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50647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9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520045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Group Project Award: Best Aesthetics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2065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9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534168"/>
            <a:ext cx="491454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Introducing the new course website</a:t>
            </a:r>
            <a:endParaRPr lang="en-US" sz="1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87492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73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Final Project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Topic of your own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Personal Website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Application (Potential Startups?)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Redesign of an Existing Application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Reddit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?)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are required to include some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Javascript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Jquery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functionality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Features that require back-end implementation (ex. Search) are not necessary and can leave as a mockup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Due Date: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May 1</a:t>
            </a:r>
            <a:r>
              <a:rPr lang="en-US" sz="2000" baseline="30000" dirty="0" smtClean="0">
                <a:solidFill>
                  <a:schemeClr val="bg1"/>
                </a:solidFill>
                <a:latin typeface="Museo Sans 100"/>
                <a:cs typeface="Museo Sans 100"/>
              </a:rPr>
              <a:t>st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(Last Day of Class)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Details of the project specs will be released at the end of this week!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20044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desig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6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Four pillars for Emphasis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03739530"/>
              </p:ext>
            </p:extLst>
          </p:nvPr>
        </p:nvGraphicFramePr>
        <p:xfrm>
          <a:off x="1524000" y="219033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872569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462" y="3001084"/>
            <a:ext cx="83653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Museo Sans 100"/>
                <a:cs typeface="Museo Sans 100"/>
              </a:rPr>
              <a:t>8</a:t>
            </a:r>
            <a:r>
              <a:rPr lang="en-US" sz="32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 Tips for User </a:t>
            </a:r>
            <a:r>
              <a:rPr lang="en-US" sz="3200" i="1" dirty="0">
                <a:solidFill>
                  <a:schemeClr val="bg1"/>
                </a:solidFill>
                <a:latin typeface="Museo Sans 100"/>
                <a:cs typeface="Museo Sans 100"/>
              </a:rPr>
              <a:t>E</a:t>
            </a:r>
            <a:r>
              <a:rPr lang="en-US" sz="3200" i="1" dirty="0" smtClean="0">
                <a:solidFill>
                  <a:schemeClr val="bg1"/>
                </a:solidFill>
                <a:latin typeface="Museo Sans 100"/>
                <a:cs typeface="Museo Sans 100"/>
              </a:rPr>
              <a:t>xperience</a:t>
            </a:r>
          </a:p>
        </p:txBody>
      </p:sp>
    </p:spTree>
    <p:extLst>
      <p:ext uri="{BB962C8B-B14F-4D97-AF65-F5344CB8AC3E}">
        <p14:creationId xmlns:p14="http://schemas.microsoft.com/office/powerpoint/2010/main" val="183939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961</Words>
  <Application>Microsoft Macintosh PowerPoint</Application>
  <PresentationFormat>On-screen Show (4:3)</PresentationFormat>
  <Paragraphs>152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43</cp:revision>
  <dcterms:created xsi:type="dcterms:W3CDTF">2013-10-08T07:15:37Z</dcterms:created>
  <dcterms:modified xsi:type="dcterms:W3CDTF">2014-04-03T09:11:43Z</dcterms:modified>
</cp:coreProperties>
</file>